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Aileron Bold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310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C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07950" y="6177251"/>
            <a:ext cx="8133956" cy="4489713"/>
            <a:chOff x="0" y="0"/>
            <a:chExt cx="2915026" cy="16090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15026" cy="1609012"/>
            </a:xfrm>
            <a:custGeom>
              <a:avLst/>
              <a:gdLst/>
              <a:ahLst/>
              <a:cxnLst/>
              <a:rect l="l" t="t" r="r" b="b"/>
              <a:pathLst>
                <a:path w="2915026" h="1609012">
                  <a:moveTo>
                    <a:pt x="0" y="0"/>
                  </a:moveTo>
                  <a:lnTo>
                    <a:pt x="2915026" y="0"/>
                  </a:lnTo>
                  <a:lnTo>
                    <a:pt x="2915026" y="1609012"/>
                  </a:lnTo>
                  <a:lnTo>
                    <a:pt x="0" y="1609012"/>
                  </a:lnTo>
                  <a:close/>
                </a:path>
              </a:pathLst>
            </a:custGeom>
            <a:solidFill>
              <a:srgbClr val="5CE1E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915026" cy="16375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378000" y="-407499"/>
            <a:ext cx="8133956" cy="2673659"/>
            <a:chOff x="0" y="0"/>
            <a:chExt cx="2915026" cy="9581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15026" cy="958179"/>
            </a:xfrm>
            <a:custGeom>
              <a:avLst/>
              <a:gdLst/>
              <a:ahLst/>
              <a:cxnLst/>
              <a:rect l="l" t="t" r="r" b="b"/>
              <a:pathLst>
                <a:path w="2915026" h="958179">
                  <a:moveTo>
                    <a:pt x="0" y="0"/>
                  </a:moveTo>
                  <a:lnTo>
                    <a:pt x="2915026" y="0"/>
                  </a:lnTo>
                  <a:lnTo>
                    <a:pt x="2915026" y="958179"/>
                  </a:lnTo>
                  <a:lnTo>
                    <a:pt x="0" y="958179"/>
                  </a:lnTo>
                  <a:close/>
                </a:path>
              </a:pathLst>
            </a:custGeom>
            <a:solidFill>
              <a:srgbClr val="038DC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915026" cy="9867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05506" y="2226920"/>
            <a:ext cx="5890033" cy="1443922"/>
            <a:chOff x="0" y="0"/>
            <a:chExt cx="2110855" cy="5174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10855" cy="517469"/>
            </a:xfrm>
            <a:custGeom>
              <a:avLst/>
              <a:gdLst/>
              <a:ahLst/>
              <a:cxnLst/>
              <a:rect l="l" t="t" r="r" b="b"/>
              <a:pathLst>
                <a:path w="2110855" h="517469">
                  <a:moveTo>
                    <a:pt x="126183" y="0"/>
                  </a:moveTo>
                  <a:lnTo>
                    <a:pt x="1984671" y="0"/>
                  </a:lnTo>
                  <a:cubicBezTo>
                    <a:pt x="2054361" y="0"/>
                    <a:pt x="2110855" y="56494"/>
                    <a:pt x="2110855" y="126183"/>
                  </a:cubicBezTo>
                  <a:lnTo>
                    <a:pt x="2110855" y="391286"/>
                  </a:lnTo>
                  <a:cubicBezTo>
                    <a:pt x="2110855" y="460975"/>
                    <a:pt x="2054361" y="517469"/>
                    <a:pt x="1984671" y="517469"/>
                  </a:cubicBezTo>
                  <a:lnTo>
                    <a:pt x="126183" y="517469"/>
                  </a:lnTo>
                  <a:cubicBezTo>
                    <a:pt x="56494" y="517469"/>
                    <a:pt x="0" y="460975"/>
                    <a:pt x="0" y="391286"/>
                  </a:cubicBezTo>
                  <a:lnTo>
                    <a:pt x="0" y="126183"/>
                  </a:lnTo>
                  <a:cubicBezTo>
                    <a:pt x="0" y="56494"/>
                    <a:pt x="56494" y="0"/>
                    <a:pt x="126183" y="0"/>
                  </a:cubicBezTo>
                  <a:close/>
                </a:path>
              </a:pathLst>
            </a:custGeom>
            <a:solidFill>
              <a:srgbClr val="038DC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110855" cy="555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9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792009" y="2028330"/>
            <a:ext cx="2412460" cy="1106716"/>
          </a:xfrm>
          <a:custGeom>
            <a:avLst/>
            <a:gdLst/>
            <a:ahLst/>
            <a:cxnLst/>
            <a:rect l="l" t="t" r="r" b="b"/>
            <a:pathLst>
              <a:path w="2412460" h="1106716">
                <a:moveTo>
                  <a:pt x="0" y="0"/>
                </a:moveTo>
                <a:lnTo>
                  <a:pt x="2412460" y="0"/>
                </a:lnTo>
                <a:lnTo>
                  <a:pt x="2412460" y="1106716"/>
                </a:lnTo>
                <a:lnTo>
                  <a:pt x="0" y="1106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810541" y="6031185"/>
            <a:ext cx="1945416" cy="892459"/>
          </a:xfrm>
          <a:custGeom>
            <a:avLst/>
            <a:gdLst/>
            <a:ahLst/>
            <a:cxnLst/>
            <a:rect l="l" t="t" r="r" b="b"/>
            <a:pathLst>
              <a:path w="1945416" h="892459">
                <a:moveTo>
                  <a:pt x="0" y="0"/>
                </a:moveTo>
                <a:lnTo>
                  <a:pt x="1945415" y="0"/>
                </a:lnTo>
                <a:lnTo>
                  <a:pt x="1945415" y="892459"/>
                </a:lnTo>
                <a:lnTo>
                  <a:pt x="0" y="8924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795413" y="3431128"/>
            <a:ext cx="5109995" cy="2682747"/>
          </a:xfrm>
          <a:custGeom>
            <a:avLst/>
            <a:gdLst/>
            <a:ahLst/>
            <a:cxnLst/>
            <a:rect l="l" t="t" r="r" b="b"/>
            <a:pathLst>
              <a:path w="5109995" h="2682747">
                <a:moveTo>
                  <a:pt x="0" y="0"/>
                </a:moveTo>
                <a:lnTo>
                  <a:pt x="5109995" y="0"/>
                </a:lnTo>
                <a:lnTo>
                  <a:pt x="5109995" y="2682748"/>
                </a:lnTo>
                <a:lnTo>
                  <a:pt x="0" y="26827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91587" y="182547"/>
            <a:ext cx="7115307" cy="1693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4"/>
              </a:lnSpc>
            </a:pPr>
            <a:r>
              <a:rPr lang="en-US" sz="2744" spc="378" dirty="0">
                <a:solidFill>
                  <a:srgbClr val="FFFFFF"/>
                </a:solidFill>
                <a:latin typeface="Aileron Bold" panose="020B0604020202020204" charset="0"/>
                <a:ea typeface="Aileron Heavy"/>
                <a:cs typeface="Aileron Heavy"/>
                <a:sym typeface="Aileron Heavy"/>
              </a:rPr>
              <a:t>I COMUNI DI COLLEDIMACINE,</a:t>
            </a:r>
            <a:r>
              <a:rPr lang="en-US" sz="2744" spc="378" dirty="0">
                <a:solidFill>
                  <a:srgbClr val="FFFFFF"/>
                </a:solidFill>
                <a:latin typeface="Aileron Bold" panose="020B0604020202020204" charset="0"/>
                <a:ea typeface="Aileron Heavy Italics"/>
                <a:cs typeface="Aileron Heavy Italics"/>
                <a:sym typeface="Aileron Heavy Italics"/>
              </a:rPr>
              <a:t> </a:t>
            </a:r>
            <a:r>
              <a:rPr lang="en-US" sz="2744" spc="378" dirty="0">
                <a:solidFill>
                  <a:srgbClr val="FFFFFF"/>
                </a:solidFill>
                <a:latin typeface="Aileron Bold" panose="020B0604020202020204" charset="0"/>
                <a:ea typeface="Aileron Heavy"/>
                <a:cs typeface="Aileron Heavy"/>
                <a:sym typeface="Aileron Heavy"/>
              </a:rPr>
              <a:t>LETTOPALENA, TARANTA PELIGNA E PALENA </a:t>
            </a:r>
          </a:p>
          <a:p>
            <a:pPr algn="ctr">
              <a:lnSpc>
                <a:spcPts val="2634"/>
              </a:lnSpc>
            </a:pPr>
            <a:r>
              <a:rPr lang="en-US" sz="2744" spc="378" dirty="0">
                <a:solidFill>
                  <a:srgbClr val="FFFFFF"/>
                </a:solidFill>
                <a:latin typeface="Aileron Bold" panose="020B0604020202020204" charset="0"/>
                <a:ea typeface="Aileron Heavy"/>
                <a:cs typeface="Aileron Heavy"/>
                <a:sym typeface="Aileron Heavy"/>
              </a:rPr>
              <a:t>IN COLLABORAZIONE CON LA ZONA DI GESTIONE SOCIALE N.2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3847" y="6526223"/>
            <a:ext cx="7235833" cy="3728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19"/>
              </a:lnSpc>
            </a:pPr>
            <a:r>
              <a:rPr lang="en-US" sz="1942" b="1" spc="135" dirty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P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er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ogni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iscritto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sarà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garantita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:</a:t>
            </a:r>
          </a:p>
          <a:p>
            <a:pPr marL="419355" lvl="1" indent="-209677" algn="just">
              <a:lnSpc>
                <a:spcPts val="2719"/>
              </a:lnSpc>
              <a:buFont typeface="Arial"/>
              <a:buChar char="•"/>
            </a:pP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una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visita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otorinolarigoiatrica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;</a:t>
            </a:r>
          </a:p>
          <a:p>
            <a:pPr marL="419355" lvl="1" indent="-209677" algn="just">
              <a:lnSpc>
                <a:spcPts val="2719"/>
              </a:lnSpc>
              <a:buFont typeface="Arial"/>
              <a:buChar char="•"/>
            </a:pP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un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ciclo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di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terapie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termali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composto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da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dodici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sedute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inalatorie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dal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lunedì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al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sabato</a:t>
            </a:r>
            <a:r>
              <a:rPr lang="en-US" sz="1942" b="1" spc="135" dirty="0" smtClean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;</a:t>
            </a:r>
          </a:p>
          <a:p>
            <a:pPr marL="419355" lvl="1" indent="-209677" algn="just">
              <a:lnSpc>
                <a:spcPts val="2719"/>
              </a:lnSpc>
              <a:buFont typeface="Arial"/>
              <a:buChar char="•"/>
            </a:pP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il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servizio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di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trasporto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andata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e 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ritorno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.</a:t>
            </a:r>
          </a:p>
          <a:p>
            <a:pPr algn="just">
              <a:lnSpc>
                <a:spcPts val="2719"/>
              </a:lnSpc>
            </a:pPr>
            <a:endParaRPr lang="en-US" sz="1942" b="1" spc="135" dirty="0" smtClean="0">
              <a:solidFill>
                <a:srgbClr val="00414C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just">
              <a:lnSpc>
                <a:spcPts val="2719"/>
              </a:lnSpc>
            </a:pPr>
            <a:r>
              <a:rPr lang="en-US" sz="1942" b="1" spc="135" dirty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I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l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costo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a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carico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degli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942" b="1" spc="135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utenti</a:t>
            </a:r>
            <a:r>
              <a:rPr lang="en-US" sz="1942" b="1" spc="135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è di 25 euro.</a:t>
            </a:r>
          </a:p>
          <a:p>
            <a:pPr algn="just">
              <a:lnSpc>
                <a:spcPts val="2579"/>
              </a:lnSpc>
            </a:pPr>
            <a:r>
              <a:rPr lang="en-US" sz="1842" b="1" spc="128" dirty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L</a:t>
            </a:r>
            <a:r>
              <a:rPr lang="en-US" sz="1842" b="1" spc="128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e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iscrizioni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possono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essere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presentate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al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comune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di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residenza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o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allo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sportello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di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segretariato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sociale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.</a:t>
            </a:r>
          </a:p>
          <a:p>
            <a:pPr algn="just">
              <a:lnSpc>
                <a:spcPts val="2579"/>
              </a:lnSpc>
            </a:pPr>
            <a:endParaRPr lang="en-US" sz="1842" b="1" spc="128" dirty="0" smtClean="0">
              <a:solidFill>
                <a:srgbClr val="00414C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algn="ctr">
              <a:lnSpc>
                <a:spcPts val="2579"/>
              </a:lnSpc>
            </a:pPr>
            <a:r>
              <a:rPr lang="en-US" sz="1842" b="1" spc="128" dirty="0" err="1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E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ntro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e non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oltre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842" b="1" spc="128" dirty="0" err="1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il</a:t>
            </a:r>
            <a:r>
              <a:rPr lang="en-US" sz="1842" b="1" spc="128" dirty="0" smtClean="0">
                <a:solidFill>
                  <a:srgbClr val="00414C"/>
                </a:solidFill>
                <a:latin typeface="Aileron Bold"/>
                <a:ea typeface="Aileron Bold"/>
                <a:cs typeface="Aileron Bold"/>
                <a:sym typeface="Aileron Bold"/>
              </a:rPr>
              <a:t> 06.10.2026</a:t>
            </a:r>
            <a:endParaRPr lang="en-US" sz="1842" b="1" spc="128" dirty="0">
              <a:solidFill>
                <a:srgbClr val="00414C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468962" y="3623217"/>
            <a:ext cx="2962109" cy="2487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0"/>
              </a:lnSpc>
            </a:pPr>
            <a:r>
              <a:rPr lang="en-US" sz="2014" spc="141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LE CURE TERAPEUTICHE TERMALI PRESSO LE “TERME ALTE” DI </a:t>
            </a:r>
            <a:r>
              <a:rPr lang="en-US" sz="2014" spc="141" dirty="0">
                <a:solidFill>
                  <a:schemeClr val="bg1"/>
                </a:solidFill>
                <a:latin typeface="Aileron Bold"/>
                <a:ea typeface="Aileron Bold"/>
                <a:cs typeface="Aileron Bold"/>
                <a:sym typeface="Aileron Bold"/>
              </a:rPr>
              <a:t>RIVISONDOLI </a:t>
            </a:r>
          </a:p>
          <a:p>
            <a:pPr algn="ctr">
              <a:lnSpc>
                <a:spcPts val="2675"/>
              </a:lnSpc>
            </a:pPr>
            <a:r>
              <a:rPr lang="en-US" sz="1911" u="sng" spc="133" dirty="0">
                <a:solidFill>
                  <a:schemeClr val="bg1"/>
                </a:solidFill>
                <a:latin typeface="Aileron Bold"/>
                <a:ea typeface="Aileron Bold"/>
                <a:cs typeface="Aileron Bold"/>
                <a:sym typeface="Aileron Bold"/>
              </a:rPr>
              <a:t>DAL </a:t>
            </a:r>
            <a:r>
              <a:rPr lang="en-US" sz="1911" u="sng" spc="133" smtClean="0">
                <a:solidFill>
                  <a:schemeClr val="bg1"/>
                </a:solidFill>
                <a:latin typeface="Aileron Bold"/>
                <a:ea typeface="Aileron Bold"/>
                <a:cs typeface="Aileron Bold"/>
                <a:sym typeface="Aileron Bold"/>
              </a:rPr>
              <a:t>12 AL </a:t>
            </a:r>
            <a:r>
              <a:rPr lang="en-US" sz="1911" u="sng" spc="133" dirty="0" smtClean="0">
                <a:solidFill>
                  <a:schemeClr val="bg1"/>
                </a:solidFill>
                <a:latin typeface="Aileron Bold"/>
                <a:ea typeface="Aileron Bold"/>
                <a:cs typeface="Aileron Bold"/>
                <a:sym typeface="Aileron Bold"/>
              </a:rPr>
              <a:t>24 OTTOBRE</a:t>
            </a:r>
            <a:endParaRPr lang="en-US" sz="1911" u="sng" spc="133" dirty="0">
              <a:solidFill>
                <a:schemeClr val="bg1"/>
              </a:solidFill>
              <a:latin typeface="Aileron Bold"/>
              <a:ea typeface="Aileron Bold"/>
              <a:cs typeface="Aileron Bold"/>
              <a:sym typeface="Aileron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363484" y="2290534"/>
            <a:ext cx="417407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7"/>
              </a:lnSpc>
            </a:pPr>
            <a:r>
              <a:rPr lang="en-US" sz="1969" b="1" spc="137" dirty="0">
                <a:solidFill>
                  <a:srgbClr val="FFFFFF"/>
                </a:solidFill>
                <a:latin typeface="Aileron Bold" panose="020B0604020202020204" charset="0"/>
                <a:ea typeface="Aileron Bold Italics"/>
                <a:cs typeface="Aileron Bold Italics"/>
                <a:sym typeface="Aileron Bold Italics"/>
              </a:rPr>
              <a:t>ORGANIZZANO PER I RESIDENTI ULTRASESSANTACINQUENNI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108</Words>
  <Application>Microsoft Office PowerPoint</Application>
  <PresentationFormat>Personalizzato</PresentationFormat>
  <Paragraphs>14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Aileron Bold Italics</vt:lpstr>
      <vt:lpstr>Calibri</vt:lpstr>
      <vt:lpstr>Aileron Heavy Italics</vt:lpstr>
      <vt:lpstr>Aileron Bold</vt:lpstr>
      <vt:lpstr>Arial</vt:lpstr>
      <vt:lpstr>Aileron Heavy</vt:lpstr>
      <vt:lpstr>Office Theme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Piscina Spa Volantino Fotografia Moderno Azzurro</dc:title>
  <cp:lastModifiedBy>RDiCapra</cp:lastModifiedBy>
  <cp:revision>8</cp:revision>
  <dcterms:created xsi:type="dcterms:W3CDTF">2006-08-16T00:00:00Z</dcterms:created>
  <dcterms:modified xsi:type="dcterms:W3CDTF">2026-09-25T07:06:23Z</dcterms:modified>
  <dc:identifier>DAGNnzAhzGQ</dc:identifier>
</cp:coreProperties>
</file>